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59" r:id="rId4"/>
    <p:sldId id="257" r:id="rId5"/>
    <p:sldId id="258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ECD18-CE71-4A70-BD8A-9F57F9E01FDE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59783-30C9-4E17-8DE3-0F749B360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9C681-DCCF-4561-9497-CB63AB0C8505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96CA8-B8BD-4FA4-93F0-BD4563AA8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9D72-4006-4D74-BE98-AA7192ACDECB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FFD39-73C3-4315-A8B8-BE37194A9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49997-3BF0-4804-95CC-9830BC19E6D8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85990-D5D1-4DD8-8C3F-A7D0A5100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6D8C1-41E3-4E9A-A0AF-2510E166B9F5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84D70-724A-4FC3-B35F-E43427FE6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72212-0A1C-4AC1-93B3-C37915AB33F3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C5E01-8A62-4539-881B-CD4CFDCB8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6253F-FD5D-4310-9020-6ECFA2198893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069ED-1567-4617-8143-3DB0E1754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16C1E-4A09-4D7D-A1E8-C5F7E380FD6C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47C33-BCF6-421B-8B29-8810B9F37C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20E5-81EA-49AB-AD7E-DB11A417B6B8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34B7A-310F-4788-A202-02EDC1590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8B7AF-3CA9-4D01-8ECD-1E58C2873B46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882BF-7902-4E98-9FF6-699A021B9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DE901-76CD-4032-9BAA-7F7D7509E9D9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3AF3C-9974-4775-B4E4-62B9C6D086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84E555-9334-400E-8395-16DBDADC82C4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C15BF2-6119-45D0-8B91-EF893DD89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20" r:id="rId3"/>
    <p:sldLayoutId id="2147483717" r:id="rId4"/>
    <p:sldLayoutId id="2147483716" r:id="rId5"/>
    <p:sldLayoutId id="2147483715" r:id="rId6"/>
    <p:sldLayoutId id="2147483714" r:id="rId7"/>
    <p:sldLayoutId id="2147483713" r:id="rId8"/>
    <p:sldLayoutId id="2147483712" r:id="rId9"/>
    <p:sldLayoutId id="2147483711" r:id="rId10"/>
    <p:sldLayoutId id="21474837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Early Belief Systems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we here?</a:t>
            </a:r>
          </a:p>
          <a:p>
            <a:r>
              <a:rPr lang="en-US" dirty="0" smtClean="0"/>
              <a:t>Why do bad things happen to good people?</a:t>
            </a:r>
          </a:p>
          <a:p>
            <a:r>
              <a:rPr lang="en-US" dirty="0" smtClean="0"/>
              <a:t>What happens to people </a:t>
            </a:r>
            <a:r>
              <a:rPr lang="en-US" smtClean="0"/>
              <a:t>when they die?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So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Religions were created to explain the unexplainable</a:t>
            </a:r>
          </a:p>
          <a:p>
            <a:pPr lvl="1" eaLnBrk="1" hangingPunct="1"/>
            <a:r>
              <a:rPr lang="en-US" smtClean="0"/>
              <a:t>Earthquakes, storms, creation</a:t>
            </a:r>
          </a:p>
          <a:p>
            <a:pPr eaLnBrk="1" hangingPunct="1"/>
            <a:r>
              <a:rPr lang="en-US" smtClean="0"/>
              <a:t>Gives humans a way to impact things beyond our control</a:t>
            </a:r>
          </a:p>
          <a:p>
            <a:pPr lvl="1" eaLnBrk="1" hangingPunct="1"/>
            <a:r>
              <a:rPr lang="en-US" smtClean="0"/>
              <a:t>Prayer/sacrifice could earn better weather/harvests</a:t>
            </a:r>
          </a:p>
          <a:p>
            <a:pPr eaLnBrk="1" hangingPunct="1"/>
            <a:r>
              <a:rPr lang="en-US" smtClean="0"/>
              <a:t>Answer philosophical questions</a:t>
            </a:r>
          </a:p>
          <a:p>
            <a:pPr lvl="1" eaLnBrk="1" hangingPunct="1"/>
            <a:r>
              <a:rPr lang="en-US" smtClean="0"/>
              <a:t>What’s the meaning of life?</a:t>
            </a:r>
          </a:p>
          <a:p>
            <a:pPr lvl="1" eaLnBrk="1" hangingPunct="1"/>
            <a:r>
              <a:rPr lang="en-US" smtClean="0"/>
              <a:t>What happens when it’s over?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0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699125"/>
          </a:xfrm>
        </p:spPr>
        <p:txBody>
          <a:bodyPr/>
          <a:lstStyle/>
          <a:p>
            <a:pPr eaLnBrk="1" hangingPunct="1"/>
            <a:r>
              <a:rPr lang="en-US" smtClean="0"/>
              <a:t>Polytheism = belief in many gods</a:t>
            </a:r>
          </a:p>
          <a:p>
            <a:pPr eaLnBrk="1" hangingPunct="1"/>
            <a:r>
              <a:rPr lang="en-US" smtClean="0"/>
              <a:t>Egypt</a:t>
            </a:r>
          </a:p>
          <a:p>
            <a:pPr lvl="1" eaLnBrk="1" hangingPunct="1"/>
            <a:r>
              <a:rPr lang="en-US" smtClean="0"/>
              <a:t>Theocracy</a:t>
            </a:r>
          </a:p>
          <a:p>
            <a:pPr lvl="1" eaLnBrk="1" hangingPunct="1"/>
            <a:r>
              <a:rPr lang="en-US" smtClean="0"/>
              <a:t>Religion guided all aspects of life</a:t>
            </a:r>
          </a:p>
          <a:p>
            <a:pPr eaLnBrk="1" hangingPunct="1"/>
            <a:r>
              <a:rPr lang="en-US" smtClean="0"/>
              <a:t>Sumeria</a:t>
            </a:r>
          </a:p>
          <a:p>
            <a:pPr lvl="1" eaLnBrk="1" hangingPunct="1"/>
            <a:r>
              <a:rPr lang="en-US" smtClean="0"/>
              <a:t>Each city claimed a god</a:t>
            </a:r>
          </a:p>
          <a:p>
            <a:pPr lvl="1" eaLnBrk="1" hangingPunct="1"/>
            <a:r>
              <a:rPr lang="en-US" smtClean="0"/>
              <a:t>Gods are unpredictable and selfish</a:t>
            </a:r>
          </a:p>
          <a:p>
            <a:pPr lvl="1" eaLnBrk="1" hangingPunct="1"/>
            <a:r>
              <a:rPr lang="en-US" smtClean="0"/>
              <a:t>Afterlife was grim</a:t>
            </a:r>
          </a:p>
          <a:p>
            <a:pPr lvl="1" eaLnBrk="1" hangingPunct="1"/>
            <a:r>
              <a:rPr lang="en-US" smtClean="0"/>
              <a:t>Angry gods to be appeased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18125"/>
          </a:xfrm>
        </p:spPr>
        <p:txBody>
          <a:bodyPr/>
          <a:lstStyle/>
          <a:p>
            <a:pPr eaLnBrk="1" hangingPunct="1"/>
            <a:r>
              <a:rPr lang="en-US" smtClean="0"/>
              <a:t>Powerful gods caused events in physical world</a:t>
            </a:r>
          </a:p>
          <a:p>
            <a:pPr eaLnBrk="1" hangingPunct="1"/>
            <a:r>
              <a:rPr lang="en-US" smtClean="0"/>
              <a:t>Gods were feared, humans serve</a:t>
            </a:r>
          </a:p>
          <a:p>
            <a:pPr eaLnBrk="1" hangingPunct="1"/>
            <a:r>
              <a:rPr lang="en-US" smtClean="0"/>
              <a:t>Human forms, superhuman powers</a:t>
            </a:r>
          </a:p>
          <a:p>
            <a:pPr eaLnBrk="1" hangingPunct="1"/>
            <a:r>
              <a:rPr lang="en-US" smtClean="0"/>
              <a:t>City-States had a home god</a:t>
            </a:r>
          </a:p>
          <a:p>
            <a:pPr lvl="1" eaLnBrk="1" hangingPunct="1"/>
            <a:r>
              <a:rPr lang="en-US" smtClean="0"/>
              <a:t>Zeus was chief god</a:t>
            </a:r>
          </a:p>
          <a:p>
            <a:pPr lvl="1" eaLnBrk="1" hangingPunct="1"/>
            <a:r>
              <a:rPr lang="en-US" smtClean="0"/>
              <a:t>Mt. Olympus: home of 12 gods</a:t>
            </a:r>
          </a:p>
        </p:txBody>
      </p:sp>
      <p:pic>
        <p:nvPicPr>
          <p:cNvPr id="1026" name="Picture 2" descr="http://rds.yahoo.com/_ylt=A0WTefO7FNdIkSgBCyOjzbkF/SIG=129k34l8b/EXP=1222141499/**http%3A/z.about.com/d/atheism/1/0/i/P/ZeusThrone-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622550"/>
            <a:ext cx="2895600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u="sng" smtClean="0">
                <a:ln>
                  <a:noFill/>
                </a:ln>
                <a:solidFill>
                  <a:schemeClr val="tx1"/>
                </a:solidFill>
                <a:effectLst/>
              </a:rPr>
              <a:t>GREEK BUMPER STICKER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In pairs, you must design a bumper sticker related to one of the Greek gods.  This bumper sticker must include the following: </a:t>
            </a:r>
          </a:p>
          <a:p>
            <a:pPr eaLnBrk="1" hangingPunct="1"/>
            <a:r>
              <a:rPr lang="en-US" b="1" smtClean="0"/>
              <a:t>Symbol or Picture connected to your Greek god</a:t>
            </a:r>
          </a:p>
          <a:p>
            <a:pPr eaLnBrk="1" hangingPunct="1"/>
            <a:r>
              <a:rPr lang="en-US" b="1" smtClean="0"/>
              <a:t>A slogan representing your Greek god</a:t>
            </a:r>
          </a:p>
          <a:p>
            <a:pPr eaLnBrk="1" hangingPunct="1"/>
            <a:r>
              <a:rPr lang="en-US" b="1" smtClean="0"/>
              <a:t>Colorful, Neat, &amp; Professional looking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825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endParaRPr lang="en-US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70525"/>
          </a:xfrm>
        </p:spPr>
        <p:txBody>
          <a:bodyPr/>
          <a:lstStyle/>
          <a:p>
            <a:pPr eaLnBrk="1" hangingPunct="1"/>
            <a:r>
              <a:rPr lang="en-US" sz="2500" b="1" u="sng" dirty="0" smtClean="0"/>
              <a:t>Zeus</a:t>
            </a:r>
            <a:r>
              <a:rPr lang="en-US" sz="2500" b="1" dirty="0" smtClean="0"/>
              <a:t>: Father of the gods, Would hurl a thunderbolt to bring order</a:t>
            </a:r>
            <a:endParaRPr lang="en-US" sz="2500" b="1" u="sng" dirty="0" smtClean="0"/>
          </a:p>
          <a:p>
            <a:pPr eaLnBrk="1" hangingPunct="1"/>
            <a:r>
              <a:rPr lang="en-US" sz="2500" b="1" u="sng" dirty="0" smtClean="0"/>
              <a:t>Hera</a:t>
            </a:r>
            <a:r>
              <a:rPr lang="en-US" sz="2500" b="1" dirty="0" smtClean="0"/>
              <a:t>: Goddess of marriage, children &amp; the home (Zeus’ wife)</a:t>
            </a:r>
            <a:endParaRPr lang="en-US" sz="2500" b="1" u="sng" dirty="0" smtClean="0"/>
          </a:p>
          <a:p>
            <a:pPr eaLnBrk="1" hangingPunct="1"/>
            <a:r>
              <a:rPr lang="en-US" sz="2500" b="1" u="sng" dirty="0" smtClean="0"/>
              <a:t>Poseidon</a:t>
            </a:r>
            <a:r>
              <a:rPr lang="en-US" sz="2500" b="1" dirty="0" smtClean="0"/>
              <a:t>: God of the sea (Zeus’ brother)</a:t>
            </a:r>
            <a:endParaRPr lang="en-US" sz="2500" b="1" u="sng" dirty="0" smtClean="0"/>
          </a:p>
          <a:p>
            <a:pPr eaLnBrk="1" hangingPunct="1"/>
            <a:r>
              <a:rPr lang="en-US" sz="2500" b="1" u="sng" dirty="0" smtClean="0"/>
              <a:t>Hades</a:t>
            </a:r>
            <a:r>
              <a:rPr lang="en-US" sz="2500" b="1" dirty="0" smtClean="0"/>
              <a:t>: God of the dead (Zeus’ brother)</a:t>
            </a:r>
            <a:endParaRPr lang="en-US" sz="2500" b="1" u="sng" dirty="0" smtClean="0"/>
          </a:p>
          <a:p>
            <a:pPr eaLnBrk="1" hangingPunct="1"/>
            <a:r>
              <a:rPr lang="en-US" sz="2500" b="1" u="sng" dirty="0" smtClean="0"/>
              <a:t>Ares</a:t>
            </a:r>
            <a:r>
              <a:rPr lang="en-US" sz="2500" b="1" dirty="0" smtClean="0"/>
              <a:t>: God of war (Zeus’ son)</a:t>
            </a:r>
            <a:endParaRPr lang="en-US" sz="2500" b="1" u="sng" dirty="0" smtClean="0"/>
          </a:p>
          <a:p>
            <a:pPr eaLnBrk="1" hangingPunct="1"/>
            <a:r>
              <a:rPr lang="en-US" sz="2500" b="1" u="sng" dirty="0" smtClean="0"/>
              <a:t>Hephaestus</a:t>
            </a:r>
            <a:r>
              <a:rPr lang="en-US" sz="2500" b="1" dirty="0" smtClean="0"/>
              <a:t>: God of fire</a:t>
            </a:r>
            <a:endParaRPr lang="en-US" sz="2500" b="1" u="sng" dirty="0" smtClean="0"/>
          </a:p>
          <a:p>
            <a:pPr eaLnBrk="1" hangingPunct="1"/>
            <a:r>
              <a:rPr lang="en-US" sz="2500" b="1" u="sng" dirty="0" smtClean="0"/>
              <a:t>Hermes</a:t>
            </a:r>
            <a:r>
              <a:rPr lang="en-US" sz="2500" b="1" dirty="0" smtClean="0"/>
              <a:t>: Messenger of the gods, Noted for his pranks &amp; speed (Zeus’ son)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 bwMode="auto">
          <a:xfrm flipV="1">
            <a:off x="457200" y="228600"/>
            <a:ext cx="8229600" cy="460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endParaRPr lang="en-US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152400" y="457200"/>
            <a:ext cx="8534400" cy="5851525"/>
          </a:xfrm>
        </p:spPr>
        <p:txBody>
          <a:bodyPr/>
          <a:lstStyle/>
          <a:p>
            <a:pPr eaLnBrk="1" hangingPunct="1"/>
            <a:r>
              <a:rPr lang="en-US" sz="2600" b="1" u="sng" dirty="0" smtClean="0"/>
              <a:t>Apollo</a:t>
            </a:r>
            <a:r>
              <a:rPr lang="en-US" sz="2600" b="1" dirty="0" smtClean="0"/>
              <a:t>: God of the sun, light, &amp; music (Zeus’ son)</a:t>
            </a:r>
            <a:endParaRPr lang="en-US" sz="2600" b="1" u="sng" dirty="0" smtClean="0"/>
          </a:p>
          <a:p>
            <a:pPr eaLnBrk="1" hangingPunct="1"/>
            <a:r>
              <a:rPr lang="en-US" sz="2600" b="1" u="sng" dirty="0" smtClean="0"/>
              <a:t>Artemis</a:t>
            </a:r>
            <a:r>
              <a:rPr lang="en-US" sz="2600" b="1" dirty="0" smtClean="0"/>
              <a:t>: Goddess of the hunt</a:t>
            </a:r>
            <a:endParaRPr lang="en-US" sz="2600" b="1" u="sng" dirty="0" smtClean="0"/>
          </a:p>
          <a:p>
            <a:pPr eaLnBrk="1" hangingPunct="1"/>
            <a:r>
              <a:rPr lang="en-US" sz="2600" b="1" u="sng" dirty="0" smtClean="0"/>
              <a:t>Dionysus</a:t>
            </a:r>
            <a:r>
              <a:rPr lang="en-US" sz="2600" b="1" dirty="0" smtClean="0"/>
              <a:t>: God of life, hospitality, &amp; wild things</a:t>
            </a:r>
            <a:endParaRPr lang="en-US" sz="2600" b="1" u="sng" dirty="0" smtClean="0"/>
          </a:p>
          <a:p>
            <a:pPr eaLnBrk="1" hangingPunct="1"/>
            <a:r>
              <a:rPr lang="en-US" sz="2600" b="1" u="sng" dirty="0" smtClean="0"/>
              <a:t>Athena</a:t>
            </a:r>
            <a:r>
              <a:rPr lang="en-US" sz="2600" b="1" dirty="0" smtClean="0"/>
              <a:t>: Goddess of wisdom</a:t>
            </a:r>
            <a:endParaRPr lang="en-US" sz="2600" b="1" u="sng" dirty="0" smtClean="0"/>
          </a:p>
          <a:p>
            <a:pPr eaLnBrk="1" hangingPunct="1"/>
            <a:r>
              <a:rPr lang="en-US" sz="2600" b="1" u="sng" dirty="0" smtClean="0"/>
              <a:t>Aphrodite</a:t>
            </a:r>
            <a:r>
              <a:rPr lang="en-US" sz="2600" b="1" dirty="0" smtClean="0"/>
              <a:t>: Goddess of love &amp; beauty</a:t>
            </a:r>
            <a:endParaRPr lang="en-US" sz="2600" b="1" u="sng" dirty="0" smtClean="0"/>
          </a:p>
          <a:p>
            <a:pPr eaLnBrk="1" hangingPunct="1"/>
            <a:r>
              <a:rPr lang="en-US" sz="2600" b="1" u="sng" dirty="0" smtClean="0"/>
              <a:t>Eros</a:t>
            </a:r>
            <a:r>
              <a:rPr lang="en-US" sz="2600" b="1" dirty="0" smtClean="0"/>
              <a:t>: God of love, had a bow &amp; arrow to shoot people &amp; make them fall in love</a:t>
            </a:r>
            <a:endParaRPr lang="en-US" sz="2600" b="1" u="sng" dirty="0" smtClean="0"/>
          </a:p>
          <a:p>
            <a:pPr eaLnBrk="1" hangingPunct="1"/>
            <a:r>
              <a:rPr lang="en-US" sz="2600" b="1" u="sng" dirty="0" smtClean="0"/>
              <a:t>Pan</a:t>
            </a:r>
            <a:r>
              <a:rPr lang="en-US" sz="2600" b="1" dirty="0" smtClean="0"/>
              <a:t>: God of all nature, half man &amp; half horse</a:t>
            </a:r>
            <a:endParaRPr lang="en-US" sz="2600" b="1" u="sng" dirty="0" smtClean="0"/>
          </a:p>
          <a:p>
            <a:pPr eaLnBrk="1" hangingPunct="1"/>
            <a:r>
              <a:rPr lang="en-US" sz="2600" b="1" u="sng" dirty="0" smtClean="0"/>
              <a:t>Hercules</a:t>
            </a:r>
            <a:r>
              <a:rPr lang="en-US" sz="2600" b="1" dirty="0" smtClean="0"/>
              <a:t>: Half god &amp; half man, known for </a:t>
            </a:r>
            <a:r>
              <a:rPr lang="en-US" sz="2600" b="1" smtClean="0"/>
              <a:t>strength (</a:t>
            </a:r>
            <a:r>
              <a:rPr lang="en-US" sz="2600" b="1" dirty="0" smtClean="0"/>
              <a:t>Zeus’ son)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</TotalTime>
  <Words>370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Early Belief Systems</vt:lpstr>
      <vt:lpstr>What do you think?</vt:lpstr>
      <vt:lpstr>So what?</vt:lpstr>
      <vt:lpstr>Slide 4</vt:lpstr>
      <vt:lpstr>Greece</vt:lpstr>
      <vt:lpstr>GREEK BUMPER STICKER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Belief Systems</dc:title>
  <dc:creator>Kuenzi</dc:creator>
  <cp:lastModifiedBy>Kuenzi</cp:lastModifiedBy>
  <cp:revision>7</cp:revision>
  <dcterms:created xsi:type="dcterms:W3CDTF">2008-09-22T03:35:36Z</dcterms:created>
  <dcterms:modified xsi:type="dcterms:W3CDTF">2009-10-26T14:28:04Z</dcterms:modified>
</cp:coreProperties>
</file>